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F32F8-EB65-4C77-9D82-B7CB62D52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ED6137-ED77-4F8A-B659-6B6FE87CC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4FD0A5-028B-476A-9426-9B8999B6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545444-3190-4098-AD1A-5A507024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834239-D218-4BB6-B933-7FCA3B17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53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E2A780-72FA-4192-876D-2B6B911A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CCAF73-E1D9-4D71-B619-F942E7F80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5A8CC1-F8DE-4A46-A651-269B03F58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71FAD-9873-4BE8-87BC-498AEA8A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23EA1A-CCD3-4480-8382-851B79A7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57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8DC848-3958-4D70-8FCF-EE5664430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BB8FD9-4E16-4580-9FE9-2AF933017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6497FD-3EC9-4E06-8300-E27978968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6D3CE1-36D1-451D-8B1D-27957E7E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02885C-2BC0-4DC9-9D73-E98E4E39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56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9AB9E-FE4C-4B47-812B-78B515E46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9A4897-5A57-42B5-B7D8-A13FE4E52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867F3E-18F4-4881-9AEB-1C8A343A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9C2E92-303A-4DFB-A8ED-15DDAFB65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2C1471-22A2-4146-995A-4775D82A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18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68765-1C35-4465-BD16-39DD5B9B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FAF2E1-DAF7-48B3-A150-DADF628C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9DB6F2-F41D-4F1C-8564-70F32AEB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071140-3910-4773-96A1-3DE8F5352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B9AF5C-44CA-45EB-8AF7-AA8259D75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83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D358B-A82C-4F68-A98D-D8F83E989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1628A9-1FA0-4318-9BF1-F5F6A21EF7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7ACBAF-8D62-4508-9993-B1BB4FF73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D511BF-D06A-4387-BC3A-E9FA0DBE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EFD04F-F35E-4942-B224-B79C231A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C668A8-0F11-40CD-B11A-CF236695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48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133AA6-419B-4C87-AE16-2979D6AC5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E6DCAA-BE79-4F9D-B75E-BD724E79B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C642F1-4C84-4BBD-AF29-F2B9493EE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C9A9CB-AC82-4201-943B-337BFD59B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B8F10A-5BF3-4E68-B136-054505FF2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B2943D2-11A6-44B1-9A80-4C940583D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15F9EE3-6F97-47ED-8F25-558A6F84F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50A1560-85D4-4D16-ACE0-B6F58AAB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66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0BD1AD-9D69-42D6-90BD-E0A3580FA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633898-C818-4A91-9735-39B21C901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D2AF75-1E8D-4E9F-BFAC-5F61632C8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DAD2EB-95F2-41B4-8790-49635EB3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76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75D12B5-D4DF-4E01-8CC2-499840733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77D1229-E8B7-44B4-B0D0-29D42CF7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0DF334-3BFC-49D2-8947-C5B4DE16D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24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66D8B4-FE21-4F58-959A-D3C51A0C4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64FFD7-13D8-4F09-B7A5-36EFEC02A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30D00F-457C-46B5-9B68-314BE1C56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EB9CEF-221C-4A8D-83A9-6F62FE827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862C63-3082-4ECA-92DA-68B859043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C52105-D0A3-4E79-BDA4-EAE4AC66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61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ADF487-2290-471B-B167-AFBBF85DC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52B2FD7-D60B-4C4F-81BB-370F6A78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59D539-289B-4645-B58A-C2249187D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01C1C1-FF71-42A4-8249-C6707CE04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EF9E56-3D92-4918-A912-15D72E74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E7E0AF-EC9F-4D9E-AC54-5F89856F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4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8A5C5C4-C635-4BCE-AC24-59D636AFC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74AB1D-7373-43BD-BCDF-22DC84A78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8D852A-4525-4532-8D6E-9D1FDDCF6B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E9EFF-B95E-4114-AF8B-73485DF693F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AEDE0-E095-40A4-B94E-2BE79D097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346F0C-C79F-4F43-8652-05D25326F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7150FA0-D3E4-4017-93B2-E06A62C3713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5" y="6420126"/>
            <a:ext cx="1917905" cy="37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7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87EC03-7901-4E28-B7C7-77550550F4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39B7F1-23CC-40FA-9F1E-7EFABB69DF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379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 理彦</dc:creator>
  <cp:lastModifiedBy>石井 理彦</cp:lastModifiedBy>
  <cp:revision>1</cp:revision>
  <dcterms:created xsi:type="dcterms:W3CDTF">2025-01-29T09:24:06Z</dcterms:created>
  <dcterms:modified xsi:type="dcterms:W3CDTF">2025-01-29T09:25:05Z</dcterms:modified>
</cp:coreProperties>
</file>